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907901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921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2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533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3154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971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22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313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717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34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599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11/11/2020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1571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CA5B2A81-2C8E-4963-AFD4-E539D168B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286163CA-A761-4505-B02B-1A6795A264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3900" y="1079500"/>
            <a:ext cx="6119131" cy="2138400"/>
          </a:xfrm>
        </p:spPr>
        <p:txBody>
          <a:bodyPr>
            <a:normAutofit/>
          </a:bodyPr>
          <a:lstStyle/>
          <a:p>
            <a:r>
              <a:rPr lang="nb-NO" dirty="0"/>
              <a:t>Gruppe 12 CDR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1E0D3E5A-ED03-47BD-94C9-344328D93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0779" y="4113212"/>
            <a:ext cx="6125372" cy="2020887"/>
          </a:xfrm>
        </p:spPr>
        <p:txBody>
          <a:bodyPr>
            <a:normAutofit fontScale="77500" lnSpcReduction="20000"/>
          </a:bodyPr>
          <a:lstStyle/>
          <a:p>
            <a:r>
              <a:rPr lang="nb-NO" dirty="0"/>
              <a:t>Oppgave 6 </a:t>
            </a:r>
          </a:p>
          <a:p>
            <a:r>
              <a:rPr lang="nb-NO" dirty="0"/>
              <a:t>Sivert Elias </a:t>
            </a:r>
            <a:r>
              <a:rPr lang="nb-NO" dirty="0" err="1"/>
              <a:t>Åmelfot</a:t>
            </a:r>
            <a:endParaRPr lang="nb-NO" dirty="0"/>
          </a:p>
          <a:p>
            <a:r>
              <a:rPr lang="nb-NO" dirty="0"/>
              <a:t>Robert Løland</a:t>
            </a:r>
          </a:p>
          <a:p>
            <a:r>
              <a:rPr lang="nb-NO" dirty="0"/>
              <a:t>Andres Rodriguez</a:t>
            </a:r>
          </a:p>
          <a:p>
            <a:r>
              <a:rPr lang="nb-NO" dirty="0"/>
              <a:t>Trygve Sognnæs</a:t>
            </a:r>
          </a:p>
        </p:txBody>
      </p:sp>
      <p:pic>
        <p:nvPicPr>
          <p:cNvPr id="13" name="Picture 3">
            <a:extLst>
              <a:ext uri="{FF2B5EF4-FFF2-40B4-BE49-F238E27FC236}">
                <a16:creationId xmlns:a16="http://schemas.microsoft.com/office/drawing/2014/main" id="{68C50256-D2FB-459F-91F9-FA6F846033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27" r="35864"/>
          <a:stretch/>
        </p:blipFill>
        <p:spPr>
          <a:xfrm>
            <a:off x="20" y="10"/>
            <a:ext cx="3863955" cy="68579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73465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2335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7A1C6AB-2FBB-4AC9-8E47-E19E4F160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534144"/>
            <a:ext cx="10026650" cy="655637"/>
          </a:xfrm>
        </p:spPr>
        <p:txBody>
          <a:bodyPr/>
          <a:lstStyle/>
          <a:p>
            <a:r>
              <a:rPr lang="nb-NO" dirty="0"/>
              <a:t>Navigasjon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380FD53-4843-4267-8097-7735E68D8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500" y="1197718"/>
            <a:ext cx="10026650" cy="3978275"/>
          </a:xfrm>
        </p:spPr>
        <p:txBody>
          <a:bodyPr/>
          <a:lstStyle/>
          <a:p>
            <a:r>
              <a:rPr lang="nb-NO" dirty="0"/>
              <a:t>Kinematisk modell - </a:t>
            </a:r>
            <a:r>
              <a:rPr lang="nb-NO" dirty="0" err="1"/>
              <a:t>unicycle</a:t>
            </a:r>
            <a:endParaRPr lang="nb-NO" dirty="0"/>
          </a:p>
          <a:p>
            <a:r>
              <a:rPr lang="nb-NO" dirty="0"/>
              <a:t>Navigasjonsalgoritme – D*</a:t>
            </a:r>
          </a:p>
          <a:p>
            <a:r>
              <a:rPr lang="nb-NO" dirty="0"/>
              <a:t>Navigering rundt båter</a:t>
            </a:r>
          </a:p>
          <a:p>
            <a:endParaRPr lang="nb-NO" dirty="0"/>
          </a:p>
          <a:p>
            <a:endParaRPr lang="nb-NO" dirty="0"/>
          </a:p>
        </p:txBody>
      </p:sp>
      <p:pic>
        <p:nvPicPr>
          <p:cNvPr id="4" name="2020-11-10-17-04-19_stLp2lRj_FnKN">
            <a:hlinkClick r:id="" action="ppaction://media"/>
            <a:extLst>
              <a:ext uri="{FF2B5EF4-FFF2-40B4-BE49-F238E27FC236}">
                <a16:creationId xmlns:a16="http://schemas.microsoft.com/office/drawing/2014/main" id="{68FA13BA-D335-47F9-87EA-E7839D3963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7431" y="-17462"/>
            <a:ext cx="6127044" cy="344646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E4A5BD4-3200-4129-889A-55A1E94D3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620" y="4171387"/>
            <a:ext cx="3137923" cy="268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BF5AB00-E6F2-4AFB-9442-47D1E93F7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6543" y="3446462"/>
            <a:ext cx="6817749" cy="341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839A15-0885-4959-8247-1C71AAA7D6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78" r="35678"/>
          <a:stretch/>
        </p:blipFill>
        <p:spPr bwMode="auto">
          <a:xfrm>
            <a:off x="7708" y="4163450"/>
            <a:ext cx="2220912" cy="2679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54182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2FB6AAA-A8BF-4FF6-B104-F0205B573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Robotarm-kinematikk</a:t>
            </a:r>
          </a:p>
        </p:txBody>
      </p:sp>
      <p:pic>
        <p:nvPicPr>
          <p:cNvPr id="4" name="robotarmbane_video">
            <a:hlinkClick r:id="" action="ppaction://media"/>
            <a:extLst>
              <a:ext uri="{FF2B5EF4-FFF2-40B4-BE49-F238E27FC236}">
                <a16:creationId xmlns:a16="http://schemas.microsoft.com/office/drawing/2014/main" id="{A1F2BAA4-D76D-4288-AD53-AA1E6496714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48450" y="0"/>
            <a:ext cx="6321964" cy="3556193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96E7535-E75A-4118-8BDE-D26186494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235" y="4684712"/>
            <a:ext cx="6225765" cy="216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lassholder for innhold 2">
            <a:extLst>
              <a:ext uri="{FF2B5EF4-FFF2-40B4-BE49-F238E27FC236}">
                <a16:creationId xmlns:a16="http://schemas.microsoft.com/office/drawing/2014/main" id="{0CD7AD03-DBE6-46BC-9B42-00355623DA5F}"/>
              </a:ext>
            </a:extLst>
          </p:cNvPr>
          <p:cNvSpPr txBox="1">
            <a:spLocks/>
          </p:cNvSpPr>
          <p:nvPr/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360000" indent="-3600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Tx/>
              <a:buNone/>
              <a:defRPr sz="2000" i="1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00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Tx/>
              <a:buNone/>
              <a:defRPr sz="2000" i="1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indent="-3600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dirty="0"/>
              <a:t>Invers kinematikk</a:t>
            </a:r>
          </a:p>
          <a:p>
            <a:r>
              <a:rPr lang="nb-NO" dirty="0"/>
              <a:t>Differensiell kinematikk</a:t>
            </a:r>
          </a:p>
          <a:p>
            <a:r>
              <a:rPr lang="nb-NO" dirty="0"/>
              <a:t>Joint </a:t>
            </a:r>
            <a:r>
              <a:rPr lang="nb-NO" dirty="0" err="1"/>
              <a:t>space</a:t>
            </a:r>
            <a:endParaRPr lang="nb-NO" dirty="0"/>
          </a:p>
          <a:p>
            <a:endParaRPr lang="nb-NO" dirty="0"/>
          </a:p>
          <a:p>
            <a:endParaRPr lang="nb-NO" dirty="0"/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B8E2B1EE-862E-4A65-8394-9D01964395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4306" y="5419725"/>
            <a:ext cx="2731930" cy="143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4915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6429A33-BA15-4A2E-88F3-3AD6E3594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Design og referansesystem</a:t>
            </a:r>
          </a:p>
        </p:txBody>
      </p:sp>
      <p:pic>
        <p:nvPicPr>
          <p:cNvPr id="8" name="Plassholder for innhold 7">
            <a:extLst>
              <a:ext uri="{FF2B5EF4-FFF2-40B4-BE49-F238E27FC236}">
                <a16:creationId xmlns:a16="http://schemas.microsoft.com/office/drawing/2014/main" id="{A08CAE2F-D62C-4EF1-83B2-1BF76EB1DA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17" r="7580" b="55699"/>
          <a:stretch/>
        </p:blipFill>
        <p:spPr>
          <a:xfrm>
            <a:off x="8157327" y="-1"/>
            <a:ext cx="4034673" cy="2124075"/>
          </a:xfrm>
        </p:spPr>
      </p:pic>
      <p:sp>
        <p:nvSpPr>
          <p:cNvPr id="9" name="Plassholder for innhold 2">
            <a:extLst>
              <a:ext uri="{FF2B5EF4-FFF2-40B4-BE49-F238E27FC236}">
                <a16:creationId xmlns:a16="http://schemas.microsoft.com/office/drawing/2014/main" id="{83298E2B-ADC0-4E49-A474-CDD5EB8042C2}"/>
              </a:ext>
            </a:extLst>
          </p:cNvPr>
          <p:cNvSpPr txBox="1">
            <a:spLocks/>
          </p:cNvSpPr>
          <p:nvPr/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360000" indent="-3600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Tx/>
              <a:buNone/>
              <a:defRPr sz="2000" i="1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00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Tx/>
              <a:buNone/>
              <a:defRPr sz="2000" i="1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indent="-3600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dirty="0"/>
              <a:t>Henting og utplassering</a:t>
            </a:r>
          </a:p>
          <a:p>
            <a:r>
              <a:rPr lang="nb-NO" dirty="0"/>
              <a:t>Valg av robotarmdesign</a:t>
            </a:r>
          </a:p>
          <a:p>
            <a:r>
              <a:rPr lang="nb-NO" dirty="0"/>
              <a:t>Båtdesign</a:t>
            </a:r>
          </a:p>
          <a:p>
            <a:pPr lvl="1"/>
            <a:r>
              <a:rPr lang="nb-NO" dirty="0"/>
              <a:t>	Bøyene står i holdere</a:t>
            </a:r>
          </a:p>
          <a:p>
            <a:endParaRPr lang="nb-NO" dirty="0"/>
          </a:p>
        </p:txBody>
      </p:sp>
      <p:pic>
        <p:nvPicPr>
          <p:cNvPr id="11" name="Bilde 10">
            <a:extLst>
              <a:ext uri="{FF2B5EF4-FFF2-40B4-BE49-F238E27FC236}">
                <a16:creationId xmlns:a16="http://schemas.microsoft.com/office/drawing/2014/main" id="{FB3D019D-2255-4194-87AA-DF8463B43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4524" y="2495550"/>
            <a:ext cx="4737476" cy="4362449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A47603F-2913-446C-B0F8-9CC0196888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0" t="4580" r="15879" b="3124"/>
          <a:stretch/>
        </p:blipFill>
        <p:spPr bwMode="auto">
          <a:xfrm rot="16200000">
            <a:off x="3172631" y="2570734"/>
            <a:ext cx="3162300" cy="5412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C9BFA66B-B3FB-4AF1-B502-B222A2B0E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233212"/>
            <a:ext cx="2047665" cy="261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383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58D1A14-0EF9-4BDC-BC5F-2A7F9D55E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Konklusjon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3F9C801-A9E5-47F9-A806-F020403AC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800" y="1790700"/>
            <a:ext cx="10026650" cy="3978275"/>
          </a:xfrm>
        </p:spPr>
        <p:txBody>
          <a:bodyPr>
            <a:normAutofit fontScale="92500" lnSpcReduction="10000"/>
          </a:bodyPr>
          <a:lstStyle/>
          <a:p>
            <a:r>
              <a:rPr lang="nb-NO" dirty="0"/>
              <a:t>Utfordringer</a:t>
            </a:r>
          </a:p>
          <a:p>
            <a:pPr lvl="1"/>
            <a:r>
              <a:rPr lang="nb-NO" dirty="0"/>
              <a:t>	Bølger</a:t>
            </a:r>
          </a:p>
          <a:p>
            <a:pPr lvl="1"/>
            <a:r>
              <a:rPr lang="nb-NO" dirty="0"/>
              <a:t>	Bøyer krever spesifikk konstruksjon</a:t>
            </a:r>
          </a:p>
          <a:p>
            <a:pPr lvl="1"/>
            <a:r>
              <a:rPr lang="nb-NO" dirty="0"/>
              <a:t>	Batterikapasitet -&gt; solceller?</a:t>
            </a:r>
          </a:p>
          <a:p>
            <a:pPr lvl="1"/>
            <a:r>
              <a:rPr lang="nb-NO" dirty="0"/>
              <a:t>	Lav fart -&gt; mye tid, vike unna båter</a:t>
            </a:r>
          </a:p>
          <a:p>
            <a:r>
              <a:rPr lang="nb-NO" dirty="0"/>
              <a:t>Fordeler</a:t>
            </a:r>
          </a:p>
          <a:p>
            <a:pPr lvl="1"/>
            <a:r>
              <a:rPr lang="nb-NO" dirty="0"/>
              <a:t>	Lav driftskostnad</a:t>
            </a:r>
          </a:p>
          <a:p>
            <a:pPr lvl="1"/>
            <a:r>
              <a:rPr lang="nb-NO" dirty="0"/>
              <a:t>		Muliggjør mer forskning</a:t>
            </a:r>
          </a:p>
          <a:p>
            <a:pPr lvl="1"/>
            <a:r>
              <a:rPr lang="nb-NO" dirty="0"/>
              <a:t>	Jobber døgnet rundt</a:t>
            </a:r>
          </a:p>
          <a:p>
            <a:pPr lvl="1"/>
            <a:r>
              <a:rPr lang="nb-NO" dirty="0"/>
              <a:t>	Miljøvennlig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79451F3-B3C6-44DC-B263-5D47575AD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5700" y="0"/>
            <a:ext cx="4686300" cy="3077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690B651-7010-46C4-9BA2-85BA31537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5700" y="3077570"/>
            <a:ext cx="5819775" cy="290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9146236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E729D3"/>
      </a:accent1>
      <a:accent2>
        <a:srgbClr val="9A17D5"/>
      </a:accent2>
      <a:accent3>
        <a:srgbClr val="5C29E7"/>
      </a:accent3>
      <a:accent4>
        <a:srgbClr val="223CD7"/>
      </a:accent4>
      <a:accent5>
        <a:srgbClr val="2994E7"/>
      </a:accent5>
      <a:accent6>
        <a:srgbClr val="15BFC2"/>
      </a:accent6>
      <a:hlink>
        <a:srgbClr val="3F72BF"/>
      </a:hlink>
      <a:folHlink>
        <a:srgbClr val="7F7F7F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87</Words>
  <Application>Microsoft Office PowerPoint</Application>
  <PresentationFormat>Widescreen</PresentationFormat>
  <Paragraphs>30</Paragraphs>
  <Slides>5</Slides>
  <Notes>0</Notes>
  <HiddenSlides>0</HiddenSlides>
  <MMClips>2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5</vt:i4>
      </vt:variant>
    </vt:vector>
  </HeadingPairs>
  <TitlesOfParts>
    <vt:vector size="10" baseType="lpstr">
      <vt:lpstr>Arial</vt:lpstr>
      <vt:lpstr>Avenir Next LT Pro Light</vt:lpstr>
      <vt:lpstr>Rockwell Nova Light</vt:lpstr>
      <vt:lpstr>Wingdings</vt:lpstr>
      <vt:lpstr>LeafVTI</vt:lpstr>
      <vt:lpstr>Gruppe 12 CDR</vt:lpstr>
      <vt:lpstr>Navigasjon</vt:lpstr>
      <vt:lpstr>Robotarm-kinematikk</vt:lpstr>
      <vt:lpstr>Design og referansesystem</vt:lpstr>
      <vt:lpstr>Konklusjon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Gruppe 12</dc:title>
  <dc:creator>Trygve Steindal Sognnæs</dc:creator>
  <cp:lastModifiedBy>Trygve Steindal Sognnæs</cp:lastModifiedBy>
  <cp:revision>24</cp:revision>
  <dcterms:created xsi:type="dcterms:W3CDTF">2020-11-10T15:13:25Z</dcterms:created>
  <dcterms:modified xsi:type="dcterms:W3CDTF">2020-11-11T10:01:58Z</dcterms:modified>
</cp:coreProperties>
</file>

<file path=docProps/thumbnail.jpeg>
</file>